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4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3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3884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6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29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5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4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0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6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1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54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7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5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5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2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6632"/>
            <a:ext cx="4550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«Бекітемін»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№32 «Қуаныш» балабақшасы» меңгерушісі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А.Е.Ескалиева_______________________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6923" y="2375584"/>
            <a:ext cx="923560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түзету-дамыту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(ақыл кеңес)</a:t>
            </a:r>
          </a:p>
          <a:p>
            <a:pPr algn="ctr"/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Психолог:Жолаушыбаева Л.А.</a:t>
            </a:r>
          </a:p>
          <a:p>
            <a:pPr algn="ctr"/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2021ж</a:t>
            </a:r>
          </a:p>
          <a:p>
            <a:pPr algn="ctr"/>
            <a:endParaRPr lang="kk-KZ" dirty="0" smtClean="0"/>
          </a:p>
          <a:p>
            <a:pPr algn="ctr"/>
            <a:endParaRPr lang="kk-KZ" dirty="0"/>
          </a:p>
          <a:p>
            <a:pPr algn="ctr"/>
            <a:endParaRPr lang="kk-KZ" dirty="0" smtClean="0"/>
          </a:p>
          <a:p>
            <a:pPr algn="ctr"/>
            <a:endParaRPr lang="kk-KZ" dirty="0"/>
          </a:p>
          <a:p>
            <a:pPr algn="ctr"/>
            <a:endParaRPr lang="kk-KZ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Характеристика речи детей 3-4 лет - Детский сад №119 г. Калинингр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362546"/>
            <a:ext cx="2886109" cy="20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қыл кеңес сентяб фото\IMG-20210923-WA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293981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ақыл кеңес сентяб фото\IMG-20210923-WA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ақыл кеңес сентяб фото\IMG-20210923-WA0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73016"/>
            <a:ext cx="3155843" cy="26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ақыл кеңес сентяб фото\IMG-20210923-WA0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5"/>
            <a:ext cx="3168352" cy="260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6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0486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мнемотехника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2275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түрлілігінен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шаршайды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														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кемістігін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үдерісінің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балабақшадағы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жетілмегендер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тілдерінің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былдыр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жоқтығы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фонетика-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фонематикалық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элементтерімен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бұрмаланып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лексика-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дамымай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дамымаған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сөйлемдегі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білмейді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айтпайды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аудармаушылық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қисынды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жетілмеушілігі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54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832" y="260648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мнемотехника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мнемотехника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Т.А.Ткаченко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Е.А.Иванова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В.П.Глухов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Л.Н.Ефименкова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авторлардың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тәрбиешілер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сүйенеді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  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Мнемокестесін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жақты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ассоциативтік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зейін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моторика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913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365"/>
            <a:ext cx="5632260" cy="42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23562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сызба-кестелермен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айтуда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сызба-кестесін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кестелері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Мақта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ертегісі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(қосымша1).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қолданамыз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ертегінің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шатастырмас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ретімен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ертегіні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46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еңес\IMG-20210920-WA0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кеңес\IMG-20210920-WA0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еңес\IMG-20210920-WA0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1"/>
          <a:stretch/>
        </p:blipFill>
        <p:spPr bwMode="auto">
          <a:xfrm>
            <a:off x="0" y="8592"/>
            <a:ext cx="9145512" cy="67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32856"/>
            <a:ext cx="6048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0000"/>
                </a:solidFill>
                <a:latin typeface="Open sans"/>
              </a:rPr>
              <a:t>Қамба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толды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астыққа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Алғыс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саған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алтын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күз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Бір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уыс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дән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шаштық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та,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>
                <a:solidFill>
                  <a:srgbClr val="000000"/>
                </a:solidFill>
                <a:latin typeface="Open sans"/>
              </a:rPr>
              <a:t>Қап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-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қап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қауын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алдық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Open sans"/>
              </a:rPr>
              <a:t>біз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4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119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cp:lastPrinted>2021-09-24T06:57:16Z</cp:lastPrinted>
  <dcterms:created xsi:type="dcterms:W3CDTF">2021-09-21T07:39:49Z</dcterms:created>
  <dcterms:modified xsi:type="dcterms:W3CDTF">2021-09-24T06:58:30Z</dcterms:modified>
</cp:coreProperties>
</file>